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2" r:id="rId3"/>
    <p:sldId id="265" r:id="rId4"/>
    <p:sldId id="270" r:id="rId5"/>
    <p:sldId id="267" r:id="rId6"/>
    <p:sldId id="273" r:id="rId7"/>
    <p:sldId id="269" r:id="rId8"/>
    <p:sldId id="271" r:id="rId9"/>
  </p:sldIdLst>
  <p:sldSz cx="9144000" cy="6858000" type="screen4x3"/>
  <p:notesSz cx="6805613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472" autoAdjust="0"/>
  </p:normalViewPr>
  <p:slideViewPr>
    <p:cSldViewPr>
      <p:cViewPr varScale="1">
        <p:scale>
          <a:sx n="58" d="100"/>
          <a:sy n="58" d="100"/>
        </p:scale>
        <p:origin x="-12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BB74A-9DDC-4E80-A9D1-20D2324FAAC7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741F034B-AFCD-41AE-9FE7-2E5ED5CCCAD1}" type="pres">
      <dgm:prSet presAssocID="{D9CBB74A-9DDC-4E80-A9D1-20D2324FAAC7}" presName="linearFlow" presStyleCnt="0">
        <dgm:presLayoutVars>
          <dgm:resizeHandles val="exact"/>
        </dgm:presLayoutVars>
      </dgm:prSet>
      <dgm:spPr/>
    </dgm:pt>
  </dgm:ptLst>
  <dgm:cxnLst>
    <dgm:cxn modelId="{2D7FF789-D20C-4BEA-AFA8-5D21457A3277}" type="presOf" srcId="{D9CBB74A-9DDC-4E80-A9D1-20D2324FAAC7}" destId="{741F034B-AFCD-41AE-9FE7-2E5ED5CCCAD1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21C76D-1A12-4791-91A6-105CB67D23AD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C7DA40D-2852-4818-8ABF-658D2D5045AF}">
      <dgm:prSet phldrT="[文字]" custT="1"/>
      <dgm:spPr/>
      <dgm:t>
        <a:bodyPr/>
        <a:lstStyle/>
        <a:p>
          <a:r>
            <a:rPr lang="zh-TW" altLang="en-US" sz="3200" dirty="0" smtClean="0">
              <a:latin typeface="標楷體" pitchFamily="65" charset="-120"/>
              <a:ea typeface="標楷體" pitchFamily="65" charset="-120"/>
            </a:rPr>
            <a:t>證金公司</a:t>
          </a:r>
          <a:endParaRPr lang="zh-TW" altLang="en-US" sz="3200" dirty="0">
            <a:latin typeface="標楷體" pitchFamily="65" charset="-120"/>
            <a:ea typeface="標楷體" pitchFamily="65" charset="-120"/>
          </a:endParaRPr>
        </a:p>
      </dgm:t>
    </dgm:pt>
    <dgm:pt modelId="{4F8E8D4D-4744-4661-882D-D5F176956700}" type="parTrans" cxnId="{BDE99845-566B-4E25-8F3B-6BB6A161E477}">
      <dgm:prSet/>
      <dgm:spPr/>
      <dgm:t>
        <a:bodyPr/>
        <a:lstStyle/>
        <a:p>
          <a:endParaRPr lang="zh-TW" altLang="en-US"/>
        </a:p>
      </dgm:t>
    </dgm:pt>
    <dgm:pt modelId="{91DB964E-6BDE-47BE-AAA2-4D9F28F9545F}" type="sibTrans" cxnId="{BDE99845-566B-4E25-8F3B-6BB6A161E477}">
      <dgm:prSet/>
      <dgm:spPr/>
      <dgm:t>
        <a:bodyPr/>
        <a:lstStyle/>
        <a:p>
          <a:endParaRPr lang="zh-TW" altLang="en-US"/>
        </a:p>
      </dgm:t>
    </dgm:pt>
    <dgm:pt modelId="{D57E3E7C-ED92-4F55-AD23-53D11F0939CF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現股當沖交易券差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C2F3A3B3-F191-400E-AFF3-749526039C3C}" type="parTrans" cxnId="{9D8EE92D-B760-47CB-8E92-D93B579654E0}">
      <dgm:prSet/>
      <dgm:spPr/>
      <dgm:t>
        <a:bodyPr/>
        <a:lstStyle/>
        <a:p>
          <a:endParaRPr lang="zh-TW" altLang="en-US"/>
        </a:p>
      </dgm:t>
    </dgm:pt>
    <dgm:pt modelId="{DEB89652-59C5-4772-8841-20757BEF918A}" type="sibTrans" cxnId="{9D8EE92D-B760-47CB-8E92-D93B579654E0}">
      <dgm:prSet/>
      <dgm:spPr/>
      <dgm:t>
        <a:bodyPr/>
        <a:lstStyle/>
        <a:p>
          <a:endParaRPr lang="zh-TW" altLang="en-US"/>
        </a:p>
      </dgm:t>
    </dgm:pt>
    <dgm:pt modelId="{CB6E04DE-4E66-4548-B3E3-CF8D9ADC7170}">
      <dgm:prSet phldrT="[文字]" custT="1"/>
      <dgm:spPr/>
      <dgm:t>
        <a:bodyPr/>
        <a:lstStyle/>
        <a:p>
          <a:r>
            <a:rPr lang="zh-TW" altLang="en-US" sz="3200" dirty="0" smtClean="0">
              <a:latin typeface="標楷體" pitchFamily="65" charset="-120"/>
              <a:ea typeface="標楷體" pitchFamily="65" charset="-120"/>
            </a:rPr>
            <a:t>證交所</a:t>
          </a:r>
          <a:endParaRPr lang="zh-TW" altLang="en-US" sz="3200" dirty="0">
            <a:latin typeface="標楷體" pitchFamily="65" charset="-120"/>
            <a:ea typeface="標楷體" pitchFamily="65" charset="-120"/>
          </a:endParaRPr>
        </a:p>
      </dgm:t>
    </dgm:pt>
    <dgm:pt modelId="{23B0EE17-326D-47B0-B3E0-8C2AC8BBBF67}" type="parTrans" cxnId="{C5D71FBE-F5A9-4BEC-AA91-088684615D42}">
      <dgm:prSet/>
      <dgm:spPr/>
      <dgm:t>
        <a:bodyPr/>
        <a:lstStyle/>
        <a:p>
          <a:endParaRPr lang="zh-TW" altLang="en-US"/>
        </a:p>
      </dgm:t>
    </dgm:pt>
    <dgm:pt modelId="{FB701F47-FDBD-4FDF-B103-BAE77AE1BEAA}" type="sibTrans" cxnId="{C5D71FBE-F5A9-4BEC-AA91-088684615D42}">
      <dgm:prSet/>
      <dgm:spPr/>
      <dgm:t>
        <a:bodyPr/>
        <a:lstStyle/>
        <a:p>
          <a:endParaRPr lang="zh-TW" altLang="en-US"/>
        </a:p>
      </dgm:t>
    </dgm:pt>
    <dgm:pt modelId="{7E63F0C3-B759-4A61-91D4-857D25FAE29C}">
      <dgm:prSet phldrT="[文字]" custT="1"/>
      <dgm:spPr/>
      <dgm:t>
        <a:bodyPr/>
        <a:lstStyle/>
        <a:p>
          <a:r>
            <a:rPr lang="zh-TW" altLang="en-US" sz="2800" dirty="0" smtClean="0">
              <a:latin typeface="標楷體" pitchFamily="65" charset="-120"/>
              <a:ea typeface="標楷體" pitchFamily="65" charset="-120"/>
            </a:rPr>
            <a:t>集保結算所</a:t>
          </a:r>
          <a:endParaRPr lang="zh-TW" altLang="en-US" sz="2800" dirty="0">
            <a:latin typeface="標楷體" pitchFamily="65" charset="-120"/>
            <a:ea typeface="標楷體" pitchFamily="65" charset="-120"/>
          </a:endParaRPr>
        </a:p>
      </dgm:t>
    </dgm:pt>
    <dgm:pt modelId="{E4668E46-16E6-4F44-B752-D3AD10C442E7}" type="parTrans" cxnId="{7CD3A865-8E9C-4E56-A5DE-F9729E2DE125}">
      <dgm:prSet/>
      <dgm:spPr/>
      <dgm:t>
        <a:bodyPr/>
        <a:lstStyle/>
        <a:p>
          <a:endParaRPr lang="zh-TW" altLang="en-US"/>
        </a:p>
      </dgm:t>
    </dgm:pt>
    <dgm:pt modelId="{E486BEFB-F231-41B9-8A09-CD14D3DA3D7E}" type="sibTrans" cxnId="{7CD3A865-8E9C-4E56-A5DE-F9729E2DE125}">
      <dgm:prSet/>
      <dgm:spPr/>
      <dgm:t>
        <a:bodyPr/>
        <a:lstStyle/>
        <a:p>
          <a:endParaRPr lang="zh-TW" altLang="en-US"/>
        </a:p>
      </dgm:t>
    </dgm:pt>
    <dgm:pt modelId="{92509CEA-720F-416E-8AA0-F01265449903}">
      <dgm:prSet phldrT="[文字]"/>
      <dgm:spPr/>
      <dgm:t>
        <a:bodyPr/>
        <a:lstStyle/>
        <a:p>
          <a:r>
            <a:rPr lang="zh-TW" altLang="zh-TW" dirty="0" smtClean="0">
              <a:latin typeface="標楷體" pitchFamily="65" charset="-120"/>
              <a:ea typeface="標楷體" pitchFamily="65" charset="-120"/>
            </a:rPr>
            <a:t>融資融券交易券差</a:t>
          </a:r>
          <a:endParaRPr lang="en-US" altLang="zh-TW" dirty="0" smtClean="0">
            <a:latin typeface="標楷體" pitchFamily="65" charset="-120"/>
            <a:ea typeface="標楷體" pitchFamily="65" charset="-120"/>
          </a:endParaRPr>
        </a:p>
        <a:p>
          <a:r>
            <a:rPr lang="zh-TW" altLang="zh-TW" dirty="0" smtClean="0">
              <a:latin typeface="標楷體" pitchFamily="65" charset="-120"/>
              <a:ea typeface="標楷體" pitchFamily="65" charset="-120"/>
            </a:rPr>
            <a:t>（</a:t>
          </a:r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證金公司專戶</a:t>
          </a:r>
          <a:r>
            <a:rPr lang="zh-TW" altLang="zh-TW" dirty="0" smtClean="0">
              <a:latin typeface="標楷體" pitchFamily="65" charset="-120"/>
              <a:ea typeface="標楷體" pitchFamily="65" charset="-120"/>
            </a:rPr>
            <a:t>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BFEEC992-D2A3-40A0-9C50-F01DAB3F8548}" type="parTrans" cxnId="{B23321A3-A0E3-49AB-9185-B45B7740C247}">
      <dgm:prSet/>
      <dgm:spPr/>
      <dgm:t>
        <a:bodyPr/>
        <a:lstStyle/>
        <a:p>
          <a:endParaRPr lang="zh-TW" altLang="en-US"/>
        </a:p>
      </dgm:t>
    </dgm:pt>
    <dgm:pt modelId="{C83E902A-D01A-4C9C-AF16-E09860F3FB50}" type="sibTrans" cxnId="{B23321A3-A0E3-49AB-9185-B45B7740C247}">
      <dgm:prSet/>
      <dgm:spPr/>
      <dgm:t>
        <a:bodyPr/>
        <a:lstStyle/>
        <a:p>
          <a:endParaRPr lang="zh-TW" altLang="en-US"/>
        </a:p>
      </dgm:t>
    </dgm:pt>
    <dgm:pt modelId="{9BCC5186-6EC0-49D9-9064-0DE2EADA16E1}">
      <dgm:prSet phldrT="[文字]"/>
      <dgm:spPr/>
      <dgm:t>
        <a:bodyPr/>
        <a:lstStyle/>
        <a:p>
          <a:r>
            <a:rPr lang="zh-TW" altLang="zh-TW" dirty="0" smtClean="0">
              <a:latin typeface="標楷體" pitchFamily="65" charset="-120"/>
              <a:ea typeface="標楷體" pitchFamily="65" charset="-120"/>
            </a:rPr>
            <a:t>現股當沖交易券差</a:t>
          </a:r>
          <a:endParaRPr lang="en-US" altLang="zh-TW" dirty="0" smtClean="0">
            <a:latin typeface="標楷體" pitchFamily="65" charset="-120"/>
            <a:ea typeface="標楷體" pitchFamily="65" charset="-120"/>
          </a:endParaRPr>
        </a:p>
        <a:p>
          <a:r>
            <a:rPr lang="zh-TW" altLang="zh-TW" dirty="0" smtClean="0">
              <a:latin typeface="標楷體" pitchFamily="65" charset="-120"/>
              <a:ea typeface="標楷體" pitchFamily="65" charset="-120"/>
            </a:rPr>
            <a:t>（</a:t>
          </a:r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證金公司專戶</a:t>
          </a:r>
          <a:r>
            <a:rPr lang="zh-TW" altLang="zh-TW" dirty="0" smtClean="0">
              <a:latin typeface="標楷體" pitchFamily="65" charset="-120"/>
              <a:ea typeface="標楷體" pitchFamily="65" charset="-120"/>
            </a:rPr>
            <a:t>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B0C40F39-C567-42E7-8E8E-FA36FA96E1DC}" type="parTrans" cxnId="{9AE412FE-537E-4D59-B9D0-3336C12BCDD0}">
      <dgm:prSet/>
      <dgm:spPr/>
      <dgm:t>
        <a:bodyPr/>
        <a:lstStyle/>
        <a:p>
          <a:endParaRPr lang="zh-TW" altLang="en-US"/>
        </a:p>
      </dgm:t>
    </dgm:pt>
    <dgm:pt modelId="{E9838F1A-3665-4938-ACD5-E411809668D8}" type="sibTrans" cxnId="{9AE412FE-537E-4D59-B9D0-3336C12BCDD0}">
      <dgm:prSet/>
      <dgm:spPr/>
      <dgm:t>
        <a:bodyPr/>
        <a:lstStyle/>
        <a:p>
          <a:endParaRPr lang="zh-TW" altLang="en-US"/>
        </a:p>
      </dgm:t>
    </dgm:pt>
    <dgm:pt modelId="{B539C7C0-248C-4ADE-A52D-5180CA6BF862}">
      <dgm:prSet custT="1"/>
      <dgm:spPr/>
      <dgm:t>
        <a:bodyPr/>
        <a:lstStyle/>
        <a:p>
          <a:r>
            <a:rPr lang="zh-TW" altLang="zh-TW" sz="2400" dirty="0" smtClean="0">
              <a:latin typeface="標楷體" pitchFamily="65" charset="-120"/>
              <a:ea typeface="標楷體" pitchFamily="65" charset="-120"/>
            </a:rPr>
            <a:t>融資融券交易券差</a:t>
          </a:r>
          <a:endParaRPr lang="en-US" altLang="zh-TW" sz="2400" dirty="0" smtClean="0">
            <a:latin typeface="標楷體" pitchFamily="65" charset="-120"/>
            <a:ea typeface="標楷體" pitchFamily="65" charset="-120"/>
          </a:endParaRPr>
        </a:p>
      </dgm:t>
    </dgm:pt>
    <dgm:pt modelId="{FD0D23A2-D889-49EF-8147-751209E83F8C}" type="parTrans" cxnId="{A5D34051-CF1D-4C46-AFA5-32CC4312D12B}">
      <dgm:prSet/>
      <dgm:spPr/>
      <dgm:t>
        <a:bodyPr/>
        <a:lstStyle/>
        <a:p>
          <a:endParaRPr lang="zh-TW" altLang="en-US"/>
        </a:p>
      </dgm:t>
    </dgm:pt>
    <dgm:pt modelId="{7BE2200E-7B75-4040-8A27-0A5D3C8AEC91}" type="sibTrans" cxnId="{A5D34051-CF1D-4C46-AFA5-32CC4312D12B}">
      <dgm:prSet/>
      <dgm:spPr/>
      <dgm:t>
        <a:bodyPr/>
        <a:lstStyle/>
        <a:p>
          <a:endParaRPr lang="zh-TW" altLang="en-US"/>
        </a:p>
      </dgm:t>
    </dgm:pt>
    <dgm:pt modelId="{A3A7B46D-44A7-40E2-BE15-4AA5A4EB4AB6}">
      <dgm:prSet custT="1"/>
      <dgm:spPr/>
      <dgm:t>
        <a:bodyPr/>
        <a:lstStyle/>
        <a:p>
          <a:r>
            <a:rPr lang="zh-TW" altLang="zh-TW" sz="2400" dirty="0" smtClean="0">
              <a:latin typeface="標楷體" pitchFamily="65" charset="-120"/>
              <a:ea typeface="標楷體" pitchFamily="65" charset="-120"/>
            </a:rPr>
            <a:t>有價證券標借總數</a:t>
          </a:r>
          <a:endParaRPr lang="en-US" altLang="zh-TW" sz="2400" dirty="0" smtClean="0">
            <a:latin typeface="標楷體" pitchFamily="65" charset="-120"/>
            <a:ea typeface="標楷體" pitchFamily="65" charset="-120"/>
          </a:endParaRPr>
        </a:p>
      </dgm:t>
    </dgm:pt>
    <dgm:pt modelId="{B9EBD4AF-63FE-46A1-BC2A-37D196A6E690}" type="parTrans" cxnId="{EE2B483B-6BA2-42B0-9486-ABFB616C116D}">
      <dgm:prSet/>
      <dgm:spPr/>
      <dgm:t>
        <a:bodyPr/>
        <a:lstStyle/>
        <a:p>
          <a:endParaRPr lang="zh-TW" altLang="en-US"/>
        </a:p>
      </dgm:t>
    </dgm:pt>
    <dgm:pt modelId="{3ED72F70-0265-4D59-9DFB-B37EB083705E}" type="sibTrans" cxnId="{EE2B483B-6BA2-42B0-9486-ABFB616C116D}">
      <dgm:prSet/>
      <dgm:spPr/>
      <dgm:t>
        <a:bodyPr/>
        <a:lstStyle/>
        <a:p>
          <a:endParaRPr lang="zh-TW" altLang="en-US"/>
        </a:p>
      </dgm:t>
    </dgm:pt>
    <dgm:pt modelId="{8DC7CCCC-948F-4410-B5AA-CC4F2FA1FCA8}" type="pres">
      <dgm:prSet presAssocID="{8521C76D-1A12-4791-91A6-105CB67D23A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264A65D-022E-48DA-B61F-AB6C3131BF05}" type="pres">
      <dgm:prSet presAssocID="{7E63F0C3-B759-4A61-91D4-857D25FAE29C}" presName="boxAndChildren" presStyleCnt="0"/>
      <dgm:spPr/>
    </dgm:pt>
    <dgm:pt modelId="{F6A27C04-D694-426F-9E1D-F34C0F36F7FA}" type="pres">
      <dgm:prSet presAssocID="{7E63F0C3-B759-4A61-91D4-857D25FAE29C}" presName="parentTextBox" presStyleLbl="node1" presStyleIdx="0" presStyleCnt="3"/>
      <dgm:spPr/>
      <dgm:t>
        <a:bodyPr/>
        <a:lstStyle/>
        <a:p>
          <a:endParaRPr lang="zh-TW" altLang="en-US"/>
        </a:p>
      </dgm:t>
    </dgm:pt>
    <dgm:pt modelId="{AD21F2D9-1660-448B-97E7-41BC11FE2F37}" type="pres">
      <dgm:prSet presAssocID="{7E63F0C3-B759-4A61-91D4-857D25FAE29C}" presName="entireBox" presStyleLbl="node1" presStyleIdx="0" presStyleCnt="3" custScaleY="56997" custLinFactNeighborY="-4603"/>
      <dgm:spPr/>
      <dgm:t>
        <a:bodyPr/>
        <a:lstStyle/>
        <a:p>
          <a:endParaRPr lang="zh-TW" altLang="en-US"/>
        </a:p>
      </dgm:t>
    </dgm:pt>
    <dgm:pt modelId="{2592FB77-5F22-45CE-A753-AB9D0E928B37}" type="pres">
      <dgm:prSet presAssocID="{7E63F0C3-B759-4A61-91D4-857D25FAE29C}" presName="descendantBox" presStyleCnt="0"/>
      <dgm:spPr/>
    </dgm:pt>
    <dgm:pt modelId="{6E444307-086E-46E0-A653-C32073A977A6}" type="pres">
      <dgm:prSet presAssocID="{92509CEA-720F-416E-8AA0-F01265449903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D171B6-00D7-4B8D-B5DF-263644754106}" type="pres">
      <dgm:prSet presAssocID="{9BCC5186-6EC0-49D9-9064-0DE2EADA16E1}" presName="childTextBox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F52CA3-23FC-4154-93CA-FDFD2CE4679B}" type="pres">
      <dgm:prSet presAssocID="{FB701F47-FDBD-4FDF-B103-BAE77AE1BEAA}" presName="sp" presStyleCnt="0"/>
      <dgm:spPr/>
    </dgm:pt>
    <dgm:pt modelId="{59970DA7-F7B6-458C-A126-4D5E8B43FF39}" type="pres">
      <dgm:prSet presAssocID="{CB6E04DE-4E66-4548-B3E3-CF8D9ADC7170}" presName="arrowAndChildren" presStyleCnt="0"/>
      <dgm:spPr/>
    </dgm:pt>
    <dgm:pt modelId="{C426685B-699A-4507-B81B-C35E8AA3C87A}" type="pres">
      <dgm:prSet presAssocID="{CB6E04DE-4E66-4548-B3E3-CF8D9ADC7170}" presName="parentTextArrow" presStyleLbl="node1" presStyleIdx="0" presStyleCnt="3"/>
      <dgm:spPr/>
      <dgm:t>
        <a:bodyPr/>
        <a:lstStyle/>
        <a:p>
          <a:endParaRPr lang="zh-TW" altLang="en-US"/>
        </a:p>
      </dgm:t>
    </dgm:pt>
    <dgm:pt modelId="{91EFB40A-3D43-4366-9FD2-9B8C25C997D2}" type="pres">
      <dgm:prSet presAssocID="{CB6E04DE-4E66-4548-B3E3-CF8D9ADC7170}" presName="arrow" presStyleLbl="node1" presStyleIdx="1" presStyleCnt="3" custScaleY="68386" custLinFactNeighborY="611"/>
      <dgm:spPr/>
      <dgm:t>
        <a:bodyPr/>
        <a:lstStyle/>
        <a:p>
          <a:endParaRPr lang="zh-TW" altLang="en-US"/>
        </a:p>
      </dgm:t>
    </dgm:pt>
    <dgm:pt modelId="{F8E07EA9-3150-4025-8FEF-5542F74FC3D8}" type="pres">
      <dgm:prSet presAssocID="{CB6E04DE-4E66-4548-B3E3-CF8D9ADC7170}" presName="descendantArrow" presStyleCnt="0"/>
      <dgm:spPr/>
    </dgm:pt>
    <dgm:pt modelId="{84DC6863-22D6-413C-B69A-AF2D623F1877}" type="pres">
      <dgm:prSet presAssocID="{A3A7B46D-44A7-40E2-BE15-4AA5A4EB4AB6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647F68-B839-4B4B-843F-2BE0E7C7D4A5}" type="pres">
      <dgm:prSet presAssocID="{91DB964E-6BDE-47BE-AAA2-4D9F28F9545F}" presName="sp" presStyleCnt="0"/>
      <dgm:spPr/>
    </dgm:pt>
    <dgm:pt modelId="{F9CC195C-0325-4B91-BC55-83A7DAF20A5B}" type="pres">
      <dgm:prSet presAssocID="{4C7DA40D-2852-4818-8ABF-658D2D5045AF}" presName="arrowAndChildren" presStyleCnt="0"/>
      <dgm:spPr/>
    </dgm:pt>
    <dgm:pt modelId="{639B88F9-0E63-4F66-BDB3-D526FFDC021F}" type="pres">
      <dgm:prSet presAssocID="{4C7DA40D-2852-4818-8ABF-658D2D5045AF}" presName="parentTextArrow" presStyleLbl="node1" presStyleIdx="1" presStyleCnt="3"/>
      <dgm:spPr/>
      <dgm:t>
        <a:bodyPr/>
        <a:lstStyle/>
        <a:p>
          <a:endParaRPr lang="zh-TW" altLang="en-US"/>
        </a:p>
      </dgm:t>
    </dgm:pt>
    <dgm:pt modelId="{5634BA29-94EE-4655-9336-62FB583F56AF}" type="pres">
      <dgm:prSet presAssocID="{4C7DA40D-2852-4818-8ABF-658D2D5045AF}" presName="arrow" presStyleLbl="node1" presStyleIdx="2" presStyleCnt="3" custScaleY="74150" custLinFactNeighborX="-18900" custLinFactNeighborY="-47"/>
      <dgm:spPr/>
      <dgm:t>
        <a:bodyPr/>
        <a:lstStyle/>
        <a:p>
          <a:endParaRPr lang="zh-TW" altLang="en-US"/>
        </a:p>
      </dgm:t>
    </dgm:pt>
    <dgm:pt modelId="{7746C4CD-970D-424E-9589-5C22B7A8A477}" type="pres">
      <dgm:prSet presAssocID="{4C7DA40D-2852-4818-8ABF-658D2D5045AF}" presName="descendantArrow" presStyleCnt="0"/>
      <dgm:spPr/>
    </dgm:pt>
    <dgm:pt modelId="{8456EB11-AE86-407E-ACC9-83D66AF78E72}" type="pres">
      <dgm:prSet presAssocID="{B539C7C0-248C-4ADE-A52D-5180CA6BF862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1A488E-91C5-4D2D-9533-ED317C2E0A26}" type="pres">
      <dgm:prSet presAssocID="{D57E3E7C-ED92-4F55-AD23-53D11F0939CF}" presName="childTextArrow" presStyleLbl="fgAccFollowNode1" presStyleIdx="4" presStyleCnt="5" custLinFactNeighborX="59649" custLinFactNeighborY="247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4EBD762-24CC-41D0-9728-2CE204E5070E}" type="presOf" srcId="{7E63F0C3-B759-4A61-91D4-857D25FAE29C}" destId="{AD21F2D9-1660-448B-97E7-41BC11FE2F37}" srcOrd="1" destOrd="0" presId="urn:microsoft.com/office/officeart/2005/8/layout/process4"/>
    <dgm:cxn modelId="{EE2B483B-6BA2-42B0-9486-ABFB616C116D}" srcId="{CB6E04DE-4E66-4548-B3E3-CF8D9ADC7170}" destId="{A3A7B46D-44A7-40E2-BE15-4AA5A4EB4AB6}" srcOrd="0" destOrd="0" parTransId="{B9EBD4AF-63FE-46A1-BC2A-37D196A6E690}" sibTransId="{3ED72F70-0265-4D59-9DFB-B37EB083705E}"/>
    <dgm:cxn modelId="{BDF9C1CF-6FC2-4E9F-A029-BF3EDDD6A2F5}" type="presOf" srcId="{CB6E04DE-4E66-4548-B3E3-CF8D9ADC7170}" destId="{C426685B-699A-4507-B81B-C35E8AA3C87A}" srcOrd="0" destOrd="0" presId="urn:microsoft.com/office/officeart/2005/8/layout/process4"/>
    <dgm:cxn modelId="{6A352044-0DA5-4F64-B094-5DA62F446295}" type="presOf" srcId="{4C7DA40D-2852-4818-8ABF-658D2D5045AF}" destId="{639B88F9-0E63-4F66-BDB3-D526FFDC021F}" srcOrd="0" destOrd="0" presId="urn:microsoft.com/office/officeart/2005/8/layout/process4"/>
    <dgm:cxn modelId="{1D650D33-0928-4A7D-A3CA-958A49FAFFE2}" type="presOf" srcId="{A3A7B46D-44A7-40E2-BE15-4AA5A4EB4AB6}" destId="{84DC6863-22D6-413C-B69A-AF2D623F1877}" srcOrd="0" destOrd="0" presId="urn:microsoft.com/office/officeart/2005/8/layout/process4"/>
    <dgm:cxn modelId="{C5D71FBE-F5A9-4BEC-AA91-088684615D42}" srcId="{8521C76D-1A12-4791-91A6-105CB67D23AD}" destId="{CB6E04DE-4E66-4548-B3E3-CF8D9ADC7170}" srcOrd="1" destOrd="0" parTransId="{23B0EE17-326D-47B0-B3E0-8C2AC8BBBF67}" sibTransId="{FB701F47-FDBD-4FDF-B103-BAE77AE1BEAA}"/>
    <dgm:cxn modelId="{B1FDF627-4611-4DAF-B9B8-9871E4582661}" type="presOf" srcId="{CB6E04DE-4E66-4548-B3E3-CF8D9ADC7170}" destId="{91EFB40A-3D43-4366-9FD2-9B8C25C997D2}" srcOrd="1" destOrd="0" presId="urn:microsoft.com/office/officeart/2005/8/layout/process4"/>
    <dgm:cxn modelId="{B23321A3-A0E3-49AB-9185-B45B7740C247}" srcId="{7E63F0C3-B759-4A61-91D4-857D25FAE29C}" destId="{92509CEA-720F-416E-8AA0-F01265449903}" srcOrd="0" destOrd="0" parTransId="{BFEEC992-D2A3-40A0-9C50-F01DAB3F8548}" sibTransId="{C83E902A-D01A-4C9C-AF16-E09860F3FB50}"/>
    <dgm:cxn modelId="{E8C603C5-B365-493D-A11C-CB61BA7A60CD}" type="presOf" srcId="{4C7DA40D-2852-4818-8ABF-658D2D5045AF}" destId="{5634BA29-94EE-4655-9336-62FB583F56AF}" srcOrd="1" destOrd="0" presId="urn:microsoft.com/office/officeart/2005/8/layout/process4"/>
    <dgm:cxn modelId="{D05CA6B2-7472-47BA-86AB-D8F58117B73B}" type="presOf" srcId="{9BCC5186-6EC0-49D9-9064-0DE2EADA16E1}" destId="{E0D171B6-00D7-4B8D-B5DF-263644754106}" srcOrd="0" destOrd="0" presId="urn:microsoft.com/office/officeart/2005/8/layout/process4"/>
    <dgm:cxn modelId="{CDC30BEF-A408-4881-A1C7-5445C0EBF5EC}" type="presOf" srcId="{8521C76D-1A12-4791-91A6-105CB67D23AD}" destId="{8DC7CCCC-948F-4410-B5AA-CC4F2FA1FCA8}" srcOrd="0" destOrd="0" presId="urn:microsoft.com/office/officeart/2005/8/layout/process4"/>
    <dgm:cxn modelId="{A5D34051-CF1D-4C46-AFA5-32CC4312D12B}" srcId="{4C7DA40D-2852-4818-8ABF-658D2D5045AF}" destId="{B539C7C0-248C-4ADE-A52D-5180CA6BF862}" srcOrd="0" destOrd="0" parTransId="{FD0D23A2-D889-49EF-8147-751209E83F8C}" sibTransId="{7BE2200E-7B75-4040-8A27-0A5D3C8AEC91}"/>
    <dgm:cxn modelId="{BDE99845-566B-4E25-8F3B-6BB6A161E477}" srcId="{8521C76D-1A12-4791-91A6-105CB67D23AD}" destId="{4C7DA40D-2852-4818-8ABF-658D2D5045AF}" srcOrd="0" destOrd="0" parTransId="{4F8E8D4D-4744-4661-882D-D5F176956700}" sibTransId="{91DB964E-6BDE-47BE-AAA2-4D9F28F9545F}"/>
    <dgm:cxn modelId="{B87A68AF-0459-45CF-AA04-D3B3436C7E39}" type="presOf" srcId="{B539C7C0-248C-4ADE-A52D-5180CA6BF862}" destId="{8456EB11-AE86-407E-ACC9-83D66AF78E72}" srcOrd="0" destOrd="0" presId="urn:microsoft.com/office/officeart/2005/8/layout/process4"/>
    <dgm:cxn modelId="{9AE412FE-537E-4D59-B9D0-3336C12BCDD0}" srcId="{7E63F0C3-B759-4A61-91D4-857D25FAE29C}" destId="{9BCC5186-6EC0-49D9-9064-0DE2EADA16E1}" srcOrd="1" destOrd="0" parTransId="{B0C40F39-C567-42E7-8E8E-FA36FA96E1DC}" sibTransId="{E9838F1A-3665-4938-ACD5-E411809668D8}"/>
    <dgm:cxn modelId="{4A5542EE-A4E6-4AF3-AE57-D512E649FEC3}" type="presOf" srcId="{92509CEA-720F-416E-8AA0-F01265449903}" destId="{6E444307-086E-46E0-A653-C32073A977A6}" srcOrd="0" destOrd="0" presId="urn:microsoft.com/office/officeart/2005/8/layout/process4"/>
    <dgm:cxn modelId="{9D8EE92D-B760-47CB-8E92-D93B579654E0}" srcId="{4C7DA40D-2852-4818-8ABF-658D2D5045AF}" destId="{D57E3E7C-ED92-4F55-AD23-53D11F0939CF}" srcOrd="1" destOrd="0" parTransId="{C2F3A3B3-F191-400E-AFF3-749526039C3C}" sibTransId="{DEB89652-59C5-4772-8841-20757BEF918A}"/>
    <dgm:cxn modelId="{881E08E4-3A75-4151-AC8E-5491A49C9926}" type="presOf" srcId="{7E63F0C3-B759-4A61-91D4-857D25FAE29C}" destId="{F6A27C04-D694-426F-9E1D-F34C0F36F7FA}" srcOrd="0" destOrd="0" presId="urn:microsoft.com/office/officeart/2005/8/layout/process4"/>
    <dgm:cxn modelId="{7CD3A865-8E9C-4E56-A5DE-F9729E2DE125}" srcId="{8521C76D-1A12-4791-91A6-105CB67D23AD}" destId="{7E63F0C3-B759-4A61-91D4-857D25FAE29C}" srcOrd="2" destOrd="0" parTransId="{E4668E46-16E6-4F44-B752-D3AD10C442E7}" sibTransId="{E486BEFB-F231-41B9-8A09-CD14D3DA3D7E}"/>
    <dgm:cxn modelId="{29C5719D-0FAA-414A-8AAD-7C6C41858FB9}" type="presOf" srcId="{D57E3E7C-ED92-4F55-AD23-53D11F0939CF}" destId="{E11A488E-91C5-4D2D-9533-ED317C2E0A26}" srcOrd="0" destOrd="0" presId="urn:microsoft.com/office/officeart/2005/8/layout/process4"/>
    <dgm:cxn modelId="{65F0EA3F-E384-4F6C-B796-6B8092DD9D3D}" type="presParOf" srcId="{8DC7CCCC-948F-4410-B5AA-CC4F2FA1FCA8}" destId="{3264A65D-022E-48DA-B61F-AB6C3131BF05}" srcOrd="0" destOrd="0" presId="urn:microsoft.com/office/officeart/2005/8/layout/process4"/>
    <dgm:cxn modelId="{294E5367-549A-4F3A-A58E-23D81DBB73B4}" type="presParOf" srcId="{3264A65D-022E-48DA-B61F-AB6C3131BF05}" destId="{F6A27C04-D694-426F-9E1D-F34C0F36F7FA}" srcOrd="0" destOrd="0" presId="urn:microsoft.com/office/officeart/2005/8/layout/process4"/>
    <dgm:cxn modelId="{043EFA17-DF33-4CBF-A1A0-363A16735323}" type="presParOf" srcId="{3264A65D-022E-48DA-B61F-AB6C3131BF05}" destId="{AD21F2D9-1660-448B-97E7-41BC11FE2F37}" srcOrd="1" destOrd="0" presId="urn:microsoft.com/office/officeart/2005/8/layout/process4"/>
    <dgm:cxn modelId="{74F2D2A7-7AB9-42C4-9D50-11055E391178}" type="presParOf" srcId="{3264A65D-022E-48DA-B61F-AB6C3131BF05}" destId="{2592FB77-5F22-45CE-A753-AB9D0E928B37}" srcOrd="2" destOrd="0" presId="urn:microsoft.com/office/officeart/2005/8/layout/process4"/>
    <dgm:cxn modelId="{5C716116-3A92-4F5B-A653-EA9B19B4DDF8}" type="presParOf" srcId="{2592FB77-5F22-45CE-A753-AB9D0E928B37}" destId="{6E444307-086E-46E0-A653-C32073A977A6}" srcOrd="0" destOrd="0" presId="urn:microsoft.com/office/officeart/2005/8/layout/process4"/>
    <dgm:cxn modelId="{55ABBD5C-6ABA-4B70-A763-2EC2445F4883}" type="presParOf" srcId="{2592FB77-5F22-45CE-A753-AB9D0E928B37}" destId="{E0D171B6-00D7-4B8D-B5DF-263644754106}" srcOrd="1" destOrd="0" presId="urn:microsoft.com/office/officeart/2005/8/layout/process4"/>
    <dgm:cxn modelId="{43993280-A95C-4021-9AF0-7B4EE2192240}" type="presParOf" srcId="{8DC7CCCC-948F-4410-B5AA-CC4F2FA1FCA8}" destId="{FCF52CA3-23FC-4154-93CA-FDFD2CE4679B}" srcOrd="1" destOrd="0" presId="urn:microsoft.com/office/officeart/2005/8/layout/process4"/>
    <dgm:cxn modelId="{0A94EB30-40B4-4BBE-8840-5A22D31B602C}" type="presParOf" srcId="{8DC7CCCC-948F-4410-B5AA-CC4F2FA1FCA8}" destId="{59970DA7-F7B6-458C-A126-4D5E8B43FF39}" srcOrd="2" destOrd="0" presId="urn:microsoft.com/office/officeart/2005/8/layout/process4"/>
    <dgm:cxn modelId="{8BA485B0-69A7-4377-95D1-54D75B919378}" type="presParOf" srcId="{59970DA7-F7B6-458C-A126-4D5E8B43FF39}" destId="{C426685B-699A-4507-B81B-C35E8AA3C87A}" srcOrd="0" destOrd="0" presId="urn:microsoft.com/office/officeart/2005/8/layout/process4"/>
    <dgm:cxn modelId="{29F70EF4-9C80-4113-AD9B-DD61DE8EAFE9}" type="presParOf" srcId="{59970DA7-F7B6-458C-A126-4D5E8B43FF39}" destId="{91EFB40A-3D43-4366-9FD2-9B8C25C997D2}" srcOrd="1" destOrd="0" presId="urn:microsoft.com/office/officeart/2005/8/layout/process4"/>
    <dgm:cxn modelId="{754873A1-E5D6-407A-AEA5-D19F57882690}" type="presParOf" srcId="{59970DA7-F7B6-458C-A126-4D5E8B43FF39}" destId="{F8E07EA9-3150-4025-8FEF-5542F74FC3D8}" srcOrd="2" destOrd="0" presId="urn:microsoft.com/office/officeart/2005/8/layout/process4"/>
    <dgm:cxn modelId="{948ADEBA-EBF7-4B10-BE33-1100DE8E6194}" type="presParOf" srcId="{F8E07EA9-3150-4025-8FEF-5542F74FC3D8}" destId="{84DC6863-22D6-413C-B69A-AF2D623F1877}" srcOrd="0" destOrd="0" presId="urn:microsoft.com/office/officeart/2005/8/layout/process4"/>
    <dgm:cxn modelId="{E9D7EFF6-F1DA-4FBA-9E40-2235D28C0160}" type="presParOf" srcId="{8DC7CCCC-948F-4410-B5AA-CC4F2FA1FCA8}" destId="{6A647F68-B839-4B4B-843F-2BE0E7C7D4A5}" srcOrd="3" destOrd="0" presId="urn:microsoft.com/office/officeart/2005/8/layout/process4"/>
    <dgm:cxn modelId="{52DEE39F-CAD2-47E5-839B-7AFA2E6BA1FB}" type="presParOf" srcId="{8DC7CCCC-948F-4410-B5AA-CC4F2FA1FCA8}" destId="{F9CC195C-0325-4B91-BC55-83A7DAF20A5B}" srcOrd="4" destOrd="0" presId="urn:microsoft.com/office/officeart/2005/8/layout/process4"/>
    <dgm:cxn modelId="{02941E6E-1B92-4850-B2B3-1CD5D7431B2D}" type="presParOf" srcId="{F9CC195C-0325-4B91-BC55-83A7DAF20A5B}" destId="{639B88F9-0E63-4F66-BDB3-D526FFDC021F}" srcOrd="0" destOrd="0" presId="urn:microsoft.com/office/officeart/2005/8/layout/process4"/>
    <dgm:cxn modelId="{06A06714-7874-410E-81E8-8A0D17F417B5}" type="presParOf" srcId="{F9CC195C-0325-4B91-BC55-83A7DAF20A5B}" destId="{5634BA29-94EE-4655-9336-62FB583F56AF}" srcOrd="1" destOrd="0" presId="urn:microsoft.com/office/officeart/2005/8/layout/process4"/>
    <dgm:cxn modelId="{1067386A-8D31-491F-963C-94E01DEFEBC1}" type="presParOf" srcId="{F9CC195C-0325-4B91-BC55-83A7DAF20A5B}" destId="{7746C4CD-970D-424E-9589-5C22B7A8A477}" srcOrd="2" destOrd="0" presId="urn:microsoft.com/office/officeart/2005/8/layout/process4"/>
    <dgm:cxn modelId="{AC8EA209-1F60-4C34-BD40-94E7C838D34F}" type="presParOf" srcId="{7746C4CD-970D-424E-9589-5C22B7A8A477}" destId="{8456EB11-AE86-407E-ACC9-83D66AF78E72}" srcOrd="0" destOrd="0" presId="urn:microsoft.com/office/officeart/2005/8/layout/process4"/>
    <dgm:cxn modelId="{91230889-2FEB-492F-89DA-4805C6EC2345}" type="presParOf" srcId="{7746C4CD-970D-424E-9589-5C22B7A8A477}" destId="{E11A488E-91C5-4D2D-9533-ED317C2E0A2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21F2D9-1660-448B-97E7-41BC11FE2F37}">
      <dsp:nvSpPr>
        <dsp:cNvPr id="0" name=""/>
        <dsp:cNvSpPr/>
      </dsp:nvSpPr>
      <dsp:spPr>
        <a:xfrm>
          <a:off x="0" y="3851138"/>
          <a:ext cx="8208912" cy="10366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itchFamily="65" charset="-120"/>
              <a:ea typeface="標楷體" pitchFamily="65" charset="-120"/>
            </a:rPr>
            <a:t>集保結算所</a:t>
          </a:r>
          <a:endParaRPr lang="zh-TW" altLang="en-US" sz="2800" kern="1200" dirty="0">
            <a:latin typeface="標楷體" pitchFamily="65" charset="-120"/>
            <a:ea typeface="標楷體" pitchFamily="65" charset="-120"/>
          </a:endParaRPr>
        </a:p>
      </dsp:txBody>
      <dsp:txXfrm>
        <a:off x="0" y="3851138"/>
        <a:ext cx="8208912" cy="559764"/>
      </dsp:txXfrm>
    </dsp:sp>
    <dsp:sp modelId="{6E444307-086E-46E0-A653-C32073A977A6}">
      <dsp:nvSpPr>
        <dsp:cNvPr id="0" name=""/>
        <dsp:cNvSpPr/>
      </dsp:nvSpPr>
      <dsp:spPr>
        <a:xfrm>
          <a:off x="0" y="4489527"/>
          <a:ext cx="4104456" cy="836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100" kern="1200" dirty="0" smtClean="0">
              <a:latin typeface="標楷體" pitchFamily="65" charset="-120"/>
              <a:ea typeface="標楷體" pitchFamily="65" charset="-120"/>
            </a:rPr>
            <a:t>融資融券交易券差</a:t>
          </a:r>
          <a:endParaRPr lang="en-US" altLang="zh-TW" sz="2100" kern="1200" dirty="0" smtClean="0">
            <a:latin typeface="標楷體" pitchFamily="65" charset="-120"/>
            <a:ea typeface="標楷體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100" kern="1200" dirty="0" smtClean="0">
              <a:latin typeface="標楷體" pitchFamily="65" charset="-120"/>
              <a:ea typeface="標楷體" pitchFamily="65" charset="-120"/>
            </a:rPr>
            <a:t>（</a:t>
          </a:r>
          <a:r>
            <a:rPr lang="zh-TW" altLang="en-US" sz="2100" kern="1200" dirty="0" smtClean="0">
              <a:latin typeface="標楷體" pitchFamily="65" charset="-120"/>
              <a:ea typeface="標楷體" pitchFamily="65" charset="-120"/>
            </a:rPr>
            <a:t>證金公司專戶</a:t>
          </a:r>
          <a:r>
            <a:rPr lang="zh-TW" altLang="zh-TW" sz="2100" kern="1200" dirty="0" smtClean="0">
              <a:latin typeface="標楷體" pitchFamily="65" charset="-120"/>
              <a:ea typeface="標楷體" pitchFamily="65" charset="-120"/>
            </a:rPr>
            <a:t>）</a:t>
          </a:r>
          <a:endParaRPr lang="zh-TW" altLang="en-US" sz="2100" kern="1200" dirty="0">
            <a:latin typeface="標楷體" pitchFamily="65" charset="-120"/>
            <a:ea typeface="標楷體" pitchFamily="65" charset="-120"/>
          </a:endParaRPr>
        </a:p>
      </dsp:txBody>
      <dsp:txXfrm>
        <a:off x="0" y="4489527"/>
        <a:ext cx="4104456" cy="836599"/>
      </dsp:txXfrm>
    </dsp:sp>
    <dsp:sp modelId="{E0D171B6-00D7-4B8D-B5DF-263644754106}">
      <dsp:nvSpPr>
        <dsp:cNvPr id="0" name=""/>
        <dsp:cNvSpPr/>
      </dsp:nvSpPr>
      <dsp:spPr>
        <a:xfrm>
          <a:off x="4104456" y="4489527"/>
          <a:ext cx="4104456" cy="836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100" kern="1200" dirty="0" smtClean="0">
              <a:latin typeface="標楷體" pitchFamily="65" charset="-120"/>
              <a:ea typeface="標楷體" pitchFamily="65" charset="-120"/>
            </a:rPr>
            <a:t>現股當沖交易券差</a:t>
          </a:r>
          <a:endParaRPr lang="en-US" altLang="zh-TW" sz="2100" kern="1200" dirty="0" smtClean="0">
            <a:latin typeface="標楷體" pitchFamily="65" charset="-120"/>
            <a:ea typeface="標楷體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100" kern="1200" dirty="0" smtClean="0">
              <a:latin typeface="標楷體" pitchFamily="65" charset="-120"/>
              <a:ea typeface="標楷體" pitchFamily="65" charset="-120"/>
            </a:rPr>
            <a:t>（</a:t>
          </a:r>
          <a:r>
            <a:rPr lang="zh-TW" altLang="en-US" sz="2100" kern="1200" dirty="0" smtClean="0">
              <a:latin typeface="標楷體" pitchFamily="65" charset="-120"/>
              <a:ea typeface="標楷體" pitchFamily="65" charset="-120"/>
            </a:rPr>
            <a:t>證金公司專戶</a:t>
          </a:r>
          <a:r>
            <a:rPr lang="zh-TW" altLang="zh-TW" sz="2100" kern="1200" dirty="0" smtClean="0">
              <a:latin typeface="標楷體" pitchFamily="65" charset="-120"/>
              <a:ea typeface="標楷體" pitchFamily="65" charset="-120"/>
            </a:rPr>
            <a:t>）</a:t>
          </a:r>
          <a:endParaRPr lang="zh-TW" altLang="en-US" sz="2100" kern="1200" dirty="0">
            <a:latin typeface="標楷體" pitchFamily="65" charset="-120"/>
            <a:ea typeface="標楷體" pitchFamily="65" charset="-120"/>
          </a:endParaRPr>
        </a:p>
      </dsp:txBody>
      <dsp:txXfrm>
        <a:off x="4104456" y="4489527"/>
        <a:ext cx="4104456" cy="836599"/>
      </dsp:txXfrm>
    </dsp:sp>
    <dsp:sp modelId="{91EFB40A-3D43-4366-9FD2-9B8C25C997D2}">
      <dsp:nvSpPr>
        <dsp:cNvPr id="0" name=""/>
        <dsp:cNvSpPr/>
      </dsp:nvSpPr>
      <dsp:spPr>
        <a:xfrm rot="10800000">
          <a:off x="0" y="2066363"/>
          <a:ext cx="8208912" cy="191286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itchFamily="65" charset="-120"/>
              <a:ea typeface="標楷體" pitchFamily="65" charset="-120"/>
            </a:rPr>
            <a:t>證交所</a:t>
          </a:r>
          <a:endParaRPr lang="zh-TW" altLang="en-US" sz="3200" kern="1200" dirty="0">
            <a:latin typeface="標楷體" pitchFamily="65" charset="-120"/>
            <a:ea typeface="標楷體" pitchFamily="65" charset="-120"/>
          </a:endParaRPr>
        </a:p>
      </dsp:txBody>
      <dsp:txXfrm>
        <a:off x="0" y="2066363"/>
        <a:ext cx="8208912" cy="671413"/>
      </dsp:txXfrm>
    </dsp:sp>
    <dsp:sp modelId="{84DC6863-22D6-413C-B69A-AF2D623F1877}">
      <dsp:nvSpPr>
        <dsp:cNvPr id="0" name=""/>
        <dsp:cNvSpPr/>
      </dsp:nvSpPr>
      <dsp:spPr>
        <a:xfrm>
          <a:off x="0" y="2588927"/>
          <a:ext cx="8208912" cy="83634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>
              <a:latin typeface="標楷體" pitchFamily="65" charset="-120"/>
              <a:ea typeface="標楷體" pitchFamily="65" charset="-120"/>
            </a:rPr>
            <a:t>有價證券標借總數</a:t>
          </a:r>
          <a:endParaRPr lang="en-US" altLang="zh-TW" sz="2400" kern="1200" dirty="0" smtClean="0">
            <a:latin typeface="標楷體" pitchFamily="65" charset="-120"/>
            <a:ea typeface="標楷體" pitchFamily="65" charset="-120"/>
          </a:endParaRPr>
        </a:p>
      </dsp:txBody>
      <dsp:txXfrm>
        <a:off x="0" y="2588927"/>
        <a:ext cx="8208912" cy="836348"/>
      </dsp:txXfrm>
    </dsp:sp>
    <dsp:sp modelId="{5634BA29-94EE-4655-9336-62FB583F56AF}">
      <dsp:nvSpPr>
        <dsp:cNvPr id="0" name=""/>
        <dsp:cNvSpPr/>
      </dsp:nvSpPr>
      <dsp:spPr>
        <a:xfrm rot="10800000">
          <a:off x="0" y="1150"/>
          <a:ext cx="8208912" cy="207408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itchFamily="65" charset="-120"/>
              <a:ea typeface="標楷體" pitchFamily="65" charset="-120"/>
            </a:rPr>
            <a:t>證金公司</a:t>
          </a:r>
          <a:endParaRPr lang="zh-TW" altLang="en-US" sz="3200" kern="1200" dirty="0">
            <a:latin typeface="標楷體" pitchFamily="65" charset="-120"/>
            <a:ea typeface="標楷體" pitchFamily="65" charset="-120"/>
          </a:endParaRPr>
        </a:p>
      </dsp:txBody>
      <dsp:txXfrm>
        <a:off x="0" y="1150"/>
        <a:ext cx="8208912" cy="728004"/>
      </dsp:txXfrm>
    </dsp:sp>
    <dsp:sp modelId="{8456EB11-AE86-407E-ACC9-83D66AF78E72}">
      <dsp:nvSpPr>
        <dsp:cNvPr id="0" name=""/>
        <dsp:cNvSpPr/>
      </dsp:nvSpPr>
      <dsp:spPr>
        <a:xfrm>
          <a:off x="0" y="622733"/>
          <a:ext cx="4104456" cy="83634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>
              <a:latin typeface="標楷體" pitchFamily="65" charset="-120"/>
              <a:ea typeface="標楷體" pitchFamily="65" charset="-120"/>
            </a:rPr>
            <a:t>融資融券交易券差</a:t>
          </a:r>
          <a:endParaRPr lang="en-US" altLang="zh-TW" sz="2400" kern="1200" dirty="0" smtClean="0">
            <a:latin typeface="標楷體" pitchFamily="65" charset="-120"/>
            <a:ea typeface="標楷體" pitchFamily="65" charset="-120"/>
          </a:endParaRPr>
        </a:p>
      </dsp:txBody>
      <dsp:txXfrm>
        <a:off x="0" y="622733"/>
        <a:ext cx="4104456" cy="836348"/>
      </dsp:txXfrm>
    </dsp:sp>
    <dsp:sp modelId="{E11A488E-91C5-4D2D-9533-ED317C2E0A26}">
      <dsp:nvSpPr>
        <dsp:cNvPr id="0" name=""/>
        <dsp:cNvSpPr/>
      </dsp:nvSpPr>
      <dsp:spPr>
        <a:xfrm>
          <a:off x="4104456" y="643408"/>
          <a:ext cx="4104456" cy="83634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現股當沖交易券差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4104456" y="643408"/>
        <a:ext cx="4104456" cy="836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75721-85CA-4360-861F-4BEB296F8983}" type="datetimeFigureOut">
              <a:rPr lang="zh-TW" altLang="en-US" smtClean="0"/>
              <a:pPr/>
              <a:t>2014/5/30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5CBA1-EC4B-4C5C-8C51-F7027F0E64B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D8CA021-74FF-4079-96A8-5694D6A4BE55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7F03AE2-BBA9-40C8-8587-F2FBC40264B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F03AE2-BBA9-40C8-8587-F2FBC40264BE}" type="slidenum">
              <a:rPr lang="zh-TW" altLang="en-US" smtClean="0"/>
              <a:pPr>
                <a:defRPr/>
              </a:pPr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簡報封面頁-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6" descr="臺灣證券交易所LOGO、1願景-彩色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" y="304800"/>
            <a:ext cx="33162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yi-siou\Twse\1020527-證交所各類文宣品\LOGO、標語-PNG檔\竭誠為您服務-藍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549275"/>
            <a:ext cx="22399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D:\yi-siou\Twse\1020527-證交所各類文宣品\LOGO、標語-PNG檔\2任務3策略標語-簡報封面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2450" y="6307138"/>
            <a:ext cx="8027988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5327C-11BD-4326-A8F3-FB1F8CF2AB94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8DA27-5E8A-40FF-BDC7-FD685B7C09E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2CBD1-3F40-42C3-BE90-C39459166B5F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EF2C8-9FC8-48EF-8694-B1BD8E81010A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93DE7-2877-4D5A-98C5-AFECF435C214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D937E-F54A-4094-913B-5AA32F464943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內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4FB7D-C7D9-4D33-B74F-12CA8B813421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EDFE0-3B8B-4B64-B7E6-716A0D2A4B29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底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yi-siou\Twse\1020527-排版\簡報底頁-W2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335713"/>
            <a:ext cx="83661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2564904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D654E-C9BD-43ED-8311-A76038429DFA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C167-DF77-4D4B-88F1-6D329B1B43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7BFBF-0E23-4B27-9377-003BECBE7A11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A6498-81F3-4143-80AD-7F5E8439DE1B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291F-BA84-40E6-B76B-848E25855A9B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1CA0C-BD5D-4906-A72B-9447E67AA27D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98D9-FE5A-4C6E-BFA0-5B3B5C3150EA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75CB8-79AF-4999-B634-5444A75FA2F4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F4353-8C72-4F25-9A3A-37661B03518F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A0D65-52ED-402E-9530-7AF660BBE434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793A2-5709-4C4C-85FA-CF223012B73A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89F70-599C-42E9-814B-E7BC1C4B3C47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0FA1C-7321-4197-8C45-EC5332191F11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EEC87-5D7D-4B0B-B7DC-5DED758DCA47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6" descr="簡報內頁、底頁-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C:\Users\user\Desktop\簡報內頁-W25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763" y="177800"/>
            <a:ext cx="73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C:\Users\user\Desktop\簡報內頁-W25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50088" y="417513"/>
            <a:ext cx="1722437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C2F6FB-18A4-462D-888B-3FE37EDC07C6}" type="datetimeFigureOut">
              <a:rPr lang="zh-TW" altLang="en-US"/>
              <a:pPr>
                <a:defRPr/>
              </a:pPr>
              <a:t>2014/5/30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79596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12737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2C5D2F5-7A07-4A0F-9E50-A8CA5E52E755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256540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標借及議借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現股當沖交易券差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標借及議借流程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539552" y="1463041"/>
          <a:ext cx="8229600" cy="5073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3600400"/>
                <a:gridCol w="1584176"/>
                <a:gridCol w="1532856"/>
              </a:tblGrid>
              <a:tr h="3882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T</a:t>
                      </a:r>
                      <a:r>
                        <a:rPr lang="zh-TW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T+1</a:t>
                      </a:r>
                      <a:r>
                        <a:rPr lang="zh-TW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T+2</a:t>
                      </a:r>
                      <a:r>
                        <a:rPr lang="zh-TW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T+3</a:t>
                      </a:r>
                      <a:r>
                        <a:rPr lang="zh-TW" sz="3200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</a:p>
                  </a:txBody>
                  <a:tcPr marL="68580" marR="68580" marT="0" marB="0"/>
                </a:tc>
              </a:tr>
              <a:tr h="3206471">
                <a:tc rowSpan="2">
                  <a:txBody>
                    <a:bodyPr/>
                    <a:lstStyle/>
                    <a:p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當沖券差</a:t>
                      </a:r>
                      <a:endParaRPr lang="en-US" altLang="zh-TW" sz="24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endParaRPr lang="en-US" altLang="zh-TW" sz="24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latin typeface="標楷體" pitchFamily="65" charset="-120"/>
                          <a:ea typeface="標楷體" pitchFamily="65" charset="-120"/>
                        </a:rPr>
                        <a:t>應付當日沖銷券差借券不足</a:t>
                      </a:r>
                      <a:endParaRPr lang="en-US" altLang="zh-TW" sz="24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4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4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委託證金公司代標議借</a:t>
                      </a:r>
                      <a:endParaRPr lang="zh-TW" altLang="en-US" sz="24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證金公司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向證交所申請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代標議借</a:t>
                      </a:r>
                      <a:endParaRPr lang="en-US" altLang="zh-TW" sz="28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證金公司下午</a:t>
                      </a:r>
                      <a:r>
                        <a:rPr lang="en-US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時前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將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標議借證券經由</a:t>
                      </a:r>
                      <a:r>
                        <a:rPr lang="zh-TW" altLang="zh-TW" sz="2800" u="sng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應付當沖券差申報平台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撥轉至證券商</a:t>
                      </a:r>
                      <a:r>
                        <a:rPr lang="zh-TW" altLang="zh-TW" sz="2800" u="sng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應付當日沖銷券差專戶 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標議借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證券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出借交割</a:t>
                      </a:r>
                    </a:p>
                    <a:p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由集保結算所歸還出借人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37941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（強制買回不足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繼續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委託證金公司代標議借）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（續標）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（出借）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字方塊 3"/>
          <p:cNvSpPr txBox="1">
            <a:spLocks noChangeArrowheads="1"/>
          </p:cNvSpPr>
          <p:nvPr/>
        </p:nvSpPr>
        <p:spPr bwMode="auto">
          <a:xfrm>
            <a:off x="6875463" y="333375"/>
            <a:ext cx="1944687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6147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</a:t>
            </a:r>
            <a:endParaRPr lang="zh-TW" altLang="en-US" dirty="0" smtClean="0"/>
          </a:p>
        </p:txBody>
      </p:sp>
      <p:sp>
        <p:nvSpPr>
          <p:cNvPr id="6148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/>
          <a:lstStyle/>
          <a:p>
            <a:pPr lvl="1"/>
            <a:endParaRPr lang="en-US" altLang="zh-TW" sz="1600" dirty="0" smtClean="0"/>
          </a:p>
        </p:txBody>
      </p:sp>
      <p:graphicFrame>
        <p:nvGraphicFramePr>
          <p:cNvPr id="7" name="資料庫圖表 6"/>
          <p:cNvGraphicFramePr/>
          <p:nvPr/>
        </p:nvGraphicFramePr>
        <p:xfrm>
          <a:off x="1524000" y="1052736"/>
          <a:ext cx="609600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資料庫圖表 7"/>
          <p:cNvGraphicFramePr/>
          <p:nvPr/>
        </p:nvGraphicFramePr>
        <p:xfrm>
          <a:off x="323528" y="1124744"/>
          <a:ext cx="820891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上午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-12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標借最高單價：申請日開盤競價基準百分之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7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標借圈存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撮合原則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價格由低而高，相同價格時採時間優先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分配原則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標借費用則以得標總數計算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平均費用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後，按每家證券金融事業得標總數計收之。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遇有不足時，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先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按各證券金融事業申請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融資融券交易券差數量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之比例分配至整交易單位為止，如尚有餘量，再按各家應分配數量之小數部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分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依其大小序分配，小數部分相同者，以抽籤方式分配。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如仍有餘量，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再就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各證券金融事業申請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當日沖銷交易券差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數量之比例並依上述原則分配。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標借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標借擔保金收取：收盤價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×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得標數量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×120%</a:t>
            </a: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定期存單或中央登錄公債，以面額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折計算。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銀行保證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標借、議借作業，除因發行公司召開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臨時股東會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其原因不影響行使股東權者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停止過戶外，於停止過戶開始日前第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個營業日停止辦理。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議借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議借之單價以不超過議借申請日開盤競價基準百分之十為限。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下午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點前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優先分配予融資融券交易券差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電腦化議借（例外：人工議借）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議借圈存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標議借之後續作業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證券金融事業接受證券商因現股當沖交易券差代為辦理標借、議借，就所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取得有價證券之分配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，依證券金融事業有關規定辦理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證券金融事業應於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下午六時前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，經由本公司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應付當沖券差申報平台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將有價證券撥轉至</a:t>
            </a:r>
            <a:r>
              <a:rPr lang="zh-TW" altLang="zh-TW" u="sng" dirty="0" smtClean="0">
                <a:latin typeface="標楷體" pitchFamily="65" charset="-120"/>
                <a:ea typeface="標楷體" pitchFamily="65" charset="-120"/>
              </a:rPr>
              <a:t>證券商應付當日沖銷券差專戶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；返還時，由證券集中保管事業歸還。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529</Words>
  <Application>Microsoft Office PowerPoint</Application>
  <PresentationFormat>如螢幕大小 (4:3)</PresentationFormat>
  <Paragraphs>58</Paragraphs>
  <Slides>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標借及議借</vt:lpstr>
      <vt:lpstr>現股當沖交易券差標借及議借流程</vt:lpstr>
      <vt:lpstr>標借</vt:lpstr>
      <vt:lpstr>標借</vt:lpstr>
      <vt:lpstr>標借</vt:lpstr>
      <vt:lpstr>標借</vt:lpstr>
      <vt:lpstr>議借</vt:lpstr>
      <vt:lpstr>標議借之後續作業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1143</cp:lastModifiedBy>
  <cp:revision>90</cp:revision>
  <dcterms:created xsi:type="dcterms:W3CDTF">2013-06-26T09:28:02Z</dcterms:created>
  <dcterms:modified xsi:type="dcterms:W3CDTF">2014-05-30T02:11:53Z</dcterms:modified>
</cp:coreProperties>
</file>